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5"/>
  </p:notesMasterIdLst>
  <p:sldIdLst>
    <p:sldId id="449" r:id="rId2"/>
    <p:sldId id="451" r:id="rId3"/>
    <p:sldId id="450" r:id="rId4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538" y="-3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xmlns="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28.06.2016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родители!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переоформления права на получение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основной и дополнительной компенсации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за детские сады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можете </a:t>
            </a:r>
            <a:r>
              <a:rPr lang="ru-RU" sz="4000" b="1" dirty="0">
                <a:solidFill>
                  <a:srgbClr val="C00000"/>
                </a:solidFill>
              </a:rPr>
              <a:t>подать заявление </a:t>
            </a:r>
            <a:r>
              <a:rPr lang="ru-RU" sz="4000" b="1" dirty="0" smtClean="0">
                <a:solidFill>
                  <a:srgbClr val="C00000"/>
                </a:solidFill>
              </a:rPr>
              <a:t>электронно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Портале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государственных и муниципальных услуг Республики Татарстан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uslugi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tatarstan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ru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3250"/>
            <a:ext cx="5616624" cy="43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5672" y="2996952"/>
            <a:ext cx="298132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8432" y="4797152"/>
            <a:ext cx="3055806" cy="11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403648" y="35446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771800" y="5661248"/>
            <a:ext cx="3036632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19103</TotalTime>
  <Words>34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     Уважаемые родители!  Для переоформления права на получение основной и дополнительной компенсации  за детские сады  Вы можете подать заявление электронно на  Портале государственных и муниципальных услуг Республики Татарстан uslugi.tatarstan.ru               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Usersoc</cp:lastModifiedBy>
  <cp:revision>1451</cp:revision>
  <dcterms:modified xsi:type="dcterms:W3CDTF">2016-06-28T12:28:11Z</dcterms:modified>
</cp:coreProperties>
</file>